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05" r:id="rId5"/>
  </p:sldMasterIdLst>
  <p:notesMasterIdLst>
    <p:notesMasterId r:id="rId20"/>
  </p:notesMasterIdLst>
  <p:handoutMasterIdLst>
    <p:handoutMasterId r:id="rId21"/>
  </p:handoutMasterIdLst>
  <p:sldIdLst>
    <p:sldId id="298" r:id="rId6"/>
    <p:sldId id="257" r:id="rId7"/>
    <p:sldId id="258" r:id="rId8"/>
    <p:sldId id="290" r:id="rId9"/>
    <p:sldId id="264" r:id="rId10"/>
    <p:sldId id="295" r:id="rId11"/>
    <p:sldId id="296" r:id="rId12"/>
    <p:sldId id="294" r:id="rId13"/>
    <p:sldId id="291" r:id="rId14"/>
    <p:sldId id="297" r:id="rId15"/>
    <p:sldId id="293" r:id="rId16"/>
    <p:sldId id="286" r:id="rId17"/>
    <p:sldId id="292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73E376-5F51-477E-8E50-5150A7FCA892}" v="41" dt="2024-10-04T21:25:45.329"/>
  </p1510:revLst>
</p1510:revInfo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6466" autoAdjust="0"/>
  </p:normalViewPr>
  <p:slideViewPr>
    <p:cSldViewPr snapToGrid="0">
      <p:cViewPr varScale="1">
        <p:scale>
          <a:sx n="69" d="100"/>
          <a:sy n="69" d="100"/>
        </p:scale>
        <p:origin x="998" y="41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ha Patil" userId="119df7ba-bb87-4fa4-9b0b-15a9bac7d3c2" providerId="ADAL" clId="{F173E376-5F51-477E-8E50-5150A7FCA892}"/>
    <pc:docChg chg="undo redo custSel addSld delSld modSld sldOrd">
      <pc:chgData name="Neha Patil" userId="119df7ba-bb87-4fa4-9b0b-15a9bac7d3c2" providerId="ADAL" clId="{F173E376-5F51-477E-8E50-5150A7FCA892}" dt="2024-10-09T18:53:42.384" v="5286" actId="478"/>
      <pc:docMkLst>
        <pc:docMk/>
      </pc:docMkLst>
      <pc:sldChg chg="addSp delSp modSp del mod">
        <pc:chgData name="Neha Patil" userId="119df7ba-bb87-4fa4-9b0b-15a9bac7d3c2" providerId="ADAL" clId="{F173E376-5F51-477E-8E50-5150A7FCA892}" dt="2024-10-04T21:26:48.709" v="5229" actId="2696"/>
        <pc:sldMkLst>
          <pc:docMk/>
          <pc:sldMk cId="1642425379" sldId="256"/>
        </pc:sldMkLst>
        <pc:spChg chg="mod">
          <ac:chgData name="Neha Patil" userId="119df7ba-bb87-4fa4-9b0b-15a9bac7d3c2" providerId="ADAL" clId="{F173E376-5F51-477E-8E50-5150A7FCA892}" dt="2024-10-04T21:23:18.380" v="5180" actId="21"/>
          <ac:spMkLst>
            <pc:docMk/>
            <pc:sldMk cId="1642425379" sldId="256"/>
            <ac:spMk id="2" creationId="{216815C6-3AD0-46E6-A74A-1967BD91AF50}"/>
          </ac:spMkLst>
        </pc:spChg>
        <pc:spChg chg="add del">
          <ac:chgData name="Neha Patil" userId="119df7ba-bb87-4fa4-9b0b-15a9bac7d3c2" providerId="ADAL" clId="{F173E376-5F51-477E-8E50-5150A7FCA892}" dt="2024-10-04T21:22:50.995" v="5174" actId="22"/>
          <ac:spMkLst>
            <pc:docMk/>
            <pc:sldMk cId="1642425379" sldId="256"/>
            <ac:spMk id="4" creationId="{A43FF707-32B6-E84D-B772-6FECE5E918D3}"/>
          </ac:spMkLst>
        </pc:spChg>
      </pc:sldChg>
      <pc:sldChg chg="add">
        <pc:chgData name="Neha Patil" userId="119df7ba-bb87-4fa4-9b0b-15a9bac7d3c2" providerId="ADAL" clId="{F173E376-5F51-477E-8E50-5150A7FCA892}" dt="2024-10-04T21:25:45.312" v="5215"/>
        <pc:sldMkLst>
          <pc:docMk/>
          <pc:sldMk cId="2738362387" sldId="257"/>
        </pc:sldMkLst>
      </pc:sldChg>
      <pc:sldChg chg="addSp modSp mod modClrScheme chgLayout">
        <pc:chgData name="Neha Patil" userId="119df7ba-bb87-4fa4-9b0b-15a9bac7d3c2" providerId="ADAL" clId="{F173E376-5F51-477E-8E50-5150A7FCA892}" dt="2024-10-04T21:26:31.835" v="5228" actId="700"/>
        <pc:sldMkLst>
          <pc:docMk/>
          <pc:sldMk cId="707789176" sldId="258"/>
        </pc:sldMkLst>
        <pc:spChg chg="mod ord">
          <ac:chgData name="Neha Patil" userId="119df7ba-bb87-4fa4-9b0b-15a9bac7d3c2" providerId="ADAL" clId="{F173E376-5F51-477E-8E50-5150A7FCA892}" dt="2024-10-04T21:26:31.835" v="5228" actId="700"/>
          <ac:spMkLst>
            <pc:docMk/>
            <pc:sldMk cId="707789176" sldId="258"/>
            <ac:spMk id="2" creationId="{A29DE7F2-E890-4744-88DD-A75F5E300513}"/>
          </ac:spMkLst>
        </pc:spChg>
        <pc:spChg chg="add mod ord">
          <ac:chgData name="Neha Patil" userId="119df7ba-bb87-4fa4-9b0b-15a9bac7d3c2" providerId="ADAL" clId="{F173E376-5F51-477E-8E50-5150A7FCA892}" dt="2024-10-04T21:26:31.835" v="5228" actId="700"/>
          <ac:spMkLst>
            <pc:docMk/>
            <pc:sldMk cId="707789176" sldId="258"/>
            <ac:spMk id="3" creationId="{7D50E1F8-FDBB-458A-B6C5-61D45C5EB449}"/>
          </ac:spMkLst>
        </pc:spChg>
        <pc:picChg chg="mod ord">
          <ac:chgData name="Neha Patil" userId="119df7ba-bb87-4fa4-9b0b-15a9bac7d3c2" providerId="ADAL" clId="{F173E376-5F51-477E-8E50-5150A7FCA892}" dt="2024-10-04T21:26:31.835" v="5228" actId="700"/>
          <ac:picMkLst>
            <pc:docMk/>
            <pc:sldMk cId="707789176" sldId="258"/>
            <ac:picMk id="34" creationId="{9289CE93-EC50-55DB-CFE0-1266AEC87B19}"/>
          </ac:picMkLst>
        </pc:picChg>
      </pc:sldChg>
      <pc:sldChg chg="del">
        <pc:chgData name="Neha Patil" userId="119df7ba-bb87-4fa4-9b0b-15a9bac7d3c2" providerId="ADAL" clId="{F173E376-5F51-477E-8E50-5150A7FCA892}" dt="2024-09-30T15:17:25.563" v="2987" actId="2696"/>
        <pc:sldMkLst>
          <pc:docMk/>
          <pc:sldMk cId="566997565" sldId="260"/>
        </pc:sldMkLst>
      </pc:sldChg>
      <pc:sldChg chg="modSp del mod">
        <pc:chgData name="Neha Patil" userId="119df7ba-bb87-4fa4-9b0b-15a9bac7d3c2" providerId="ADAL" clId="{F173E376-5F51-477E-8E50-5150A7FCA892}" dt="2024-09-29T16:51:36.798" v="2874" actId="2696"/>
        <pc:sldMkLst>
          <pc:docMk/>
          <pc:sldMk cId="1593920805" sldId="262"/>
        </pc:sldMkLst>
        <pc:spChg chg="mod">
          <ac:chgData name="Neha Patil" userId="119df7ba-bb87-4fa4-9b0b-15a9bac7d3c2" providerId="ADAL" clId="{F173E376-5F51-477E-8E50-5150A7FCA892}" dt="2024-09-20T15:04:10.055" v="1576" actId="20577"/>
          <ac:spMkLst>
            <pc:docMk/>
            <pc:sldMk cId="1593920805" sldId="262"/>
            <ac:spMk id="2" creationId="{75031FE9-9059-4FE8-B4AC-9771F23A1B89}"/>
          </ac:spMkLst>
        </pc:spChg>
        <pc:spChg chg="mod">
          <ac:chgData name="Neha Patil" userId="119df7ba-bb87-4fa4-9b0b-15a9bac7d3c2" providerId="ADAL" clId="{F173E376-5F51-477E-8E50-5150A7FCA892}" dt="2024-09-20T15:04:49.452" v="1635" actId="20577"/>
          <ac:spMkLst>
            <pc:docMk/>
            <pc:sldMk cId="1593920805" sldId="262"/>
            <ac:spMk id="8" creationId="{87441910-6501-5C60-C05A-BAFF34C25798}"/>
          </ac:spMkLst>
        </pc:spChg>
      </pc:sldChg>
      <pc:sldChg chg="addSp delSp modSp mod modClrScheme chgLayout modNotesTx">
        <pc:chgData name="Neha Patil" userId="119df7ba-bb87-4fa4-9b0b-15a9bac7d3c2" providerId="ADAL" clId="{F173E376-5F51-477E-8E50-5150A7FCA892}" dt="2024-10-04T01:05:35.277" v="4764" actId="2085"/>
        <pc:sldMkLst>
          <pc:docMk/>
          <pc:sldMk cId="1346372204" sldId="264"/>
        </pc:sldMkLst>
        <pc:spChg chg="mod ord">
          <ac:chgData name="Neha Patil" userId="119df7ba-bb87-4fa4-9b0b-15a9bac7d3c2" providerId="ADAL" clId="{F173E376-5F51-477E-8E50-5150A7FCA892}" dt="2024-10-04T00:51:43.086" v="4721" actId="20577"/>
          <ac:spMkLst>
            <pc:docMk/>
            <pc:sldMk cId="1346372204" sldId="264"/>
            <ac:spMk id="2" creationId="{537E1C88-627C-4655-A4FB-0BB02EDB078A}"/>
          </ac:spMkLst>
        </pc:spChg>
        <pc:spChg chg="del mod ord">
          <ac:chgData name="Neha Patil" userId="119df7ba-bb87-4fa4-9b0b-15a9bac7d3c2" providerId="ADAL" clId="{F173E376-5F51-477E-8E50-5150A7FCA892}" dt="2024-10-04T00:52:04.464" v="4728" actId="478"/>
          <ac:spMkLst>
            <pc:docMk/>
            <pc:sldMk cId="1346372204" sldId="264"/>
            <ac:spMk id="3" creationId="{033634FE-ADF0-4BC3-A0A9-447EA9DD096B}"/>
          </ac:spMkLst>
        </pc:spChg>
        <pc:spChg chg="mod ord">
          <ac:chgData name="Neha Patil" userId="119df7ba-bb87-4fa4-9b0b-15a9bac7d3c2" providerId="ADAL" clId="{F173E376-5F51-477E-8E50-5150A7FCA892}" dt="2024-10-04T00:51:31.776" v="4701" actId="700"/>
          <ac:spMkLst>
            <pc:docMk/>
            <pc:sldMk cId="1346372204" sldId="264"/>
            <ac:spMk id="6" creationId="{A4AC050D-BAF4-C23C-F8EC-24DEC4293002}"/>
          </ac:spMkLst>
        </pc:spChg>
        <pc:spChg chg="add">
          <ac:chgData name="Neha Patil" userId="119df7ba-bb87-4fa4-9b0b-15a9bac7d3c2" providerId="ADAL" clId="{F173E376-5F51-477E-8E50-5150A7FCA892}" dt="2024-10-04T00:17:55.758" v="4679"/>
          <ac:spMkLst>
            <pc:docMk/>
            <pc:sldMk cId="1346372204" sldId="264"/>
            <ac:spMk id="7" creationId="{A8EB6F2F-40BB-1013-50D7-E4EED77CE07A}"/>
          </ac:spMkLst>
        </pc:spChg>
        <pc:spChg chg="add mod">
          <ac:chgData name="Neha Patil" userId="119df7ba-bb87-4fa4-9b0b-15a9bac7d3c2" providerId="ADAL" clId="{F173E376-5F51-477E-8E50-5150A7FCA892}" dt="2024-10-04T00:17:59.850" v="4680"/>
          <ac:spMkLst>
            <pc:docMk/>
            <pc:sldMk cId="1346372204" sldId="264"/>
            <ac:spMk id="8" creationId="{AC49E2CD-77FF-7C07-7B87-3E40A5445A4A}"/>
          </ac:spMkLst>
        </pc:spChg>
        <pc:spChg chg="add del mod">
          <ac:chgData name="Neha Patil" userId="119df7ba-bb87-4fa4-9b0b-15a9bac7d3c2" providerId="ADAL" clId="{F173E376-5F51-477E-8E50-5150A7FCA892}" dt="2024-10-04T00:18:15.837" v="4685" actId="478"/>
          <ac:spMkLst>
            <pc:docMk/>
            <pc:sldMk cId="1346372204" sldId="264"/>
            <ac:spMk id="9" creationId="{48B68DCB-0E01-77CC-6D02-3A8049D907B4}"/>
          </ac:spMkLst>
        </pc:spChg>
        <pc:spChg chg="add mod">
          <ac:chgData name="Neha Patil" userId="119df7ba-bb87-4fa4-9b0b-15a9bac7d3c2" providerId="ADAL" clId="{F173E376-5F51-477E-8E50-5150A7FCA892}" dt="2024-10-04T00:18:30.485" v="4687"/>
          <ac:spMkLst>
            <pc:docMk/>
            <pc:sldMk cId="1346372204" sldId="264"/>
            <ac:spMk id="10" creationId="{E008E6F1-6384-2CB9-FF4B-369885008AAA}"/>
          </ac:spMkLst>
        </pc:spChg>
        <pc:spChg chg="add del mod ord">
          <ac:chgData name="Neha Patil" userId="119df7ba-bb87-4fa4-9b0b-15a9bac7d3c2" providerId="ADAL" clId="{F173E376-5F51-477E-8E50-5150A7FCA892}" dt="2024-10-04T00:51:49.272" v="4722" actId="478"/>
          <ac:spMkLst>
            <pc:docMk/>
            <pc:sldMk cId="1346372204" sldId="264"/>
            <ac:spMk id="11" creationId="{8824FD4B-0897-F6EF-10BD-5B0C55580F2B}"/>
          </ac:spMkLst>
        </pc:spChg>
        <pc:spChg chg="add mod">
          <ac:chgData name="Neha Patil" userId="119df7ba-bb87-4fa4-9b0b-15a9bac7d3c2" providerId="ADAL" clId="{F173E376-5F51-477E-8E50-5150A7FCA892}" dt="2024-10-04T01:05:35.277" v="4764" actId="2085"/>
          <ac:spMkLst>
            <pc:docMk/>
            <pc:sldMk cId="1346372204" sldId="264"/>
            <ac:spMk id="12" creationId="{F44574DB-3580-F645-481F-11C4113F515A}"/>
          </ac:spMkLst>
        </pc:spChg>
        <pc:picChg chg="add mod">
          <ac:chgData name="Neha Patil" userId="119df7ba-bb87-4fa4-9b0b-15a9bac7d3c2" providerId="ADAL" clId="{F173E376-5F51-477E-8E50-5150A7FCA892}" dt="2024-10-04T00:53:40.060" v="4752" actId="1076"/>
          <ac:picMkLst>
            <pc:docMk/>
            <pc:sldMk cId="1346372204" sldId="264"/>
            <ac:picMk id="5" creationId="{D3B6ADB8-4CB9-28D5-9EA3-EFD803CD2A7C}"/>
          </ac:picMkLst>
        </pc:picChg>
      </pc:sldChg>
      <pc:sldChg chg="addSp delSp modSp del mod">
        <pc:chgData name="Neha Patil" userId="119df7ba-bb87-4fa4-9b0b-15a9bac7d3c2" providerId="ADAL" clId="{F173E376-5F51-477E-8E50-5150A7FCA892}" dt="2024-09-29T15:24:16.614" v="2583" actId="2696"/>
        <pc:sldMkLst>
          <pc:docMk/>
          <pc:sldMk cId="4151694508" sldId="268"/>
        </pc:sldMkLst>
        <pc:spChg chg="mod">
          <ac:chgData name="Neha Patil" userId="119df7ba-bb87-4fa4-9b0b-15a9bac7d3c2" providerId="ADAL" clId="{F173E376-5F51-477E-8E50-5150A7FCA892}" dt="2024-09-29T15:09:33.132" v="2177" actId="14100"/>
          <ac:spMkLst>
            <pc:docMk/>
            <pc:sldMk cId="4151694508" sldId="268"/>
            <ac:spMk id="4" creationId="{FAD2AE59-5630-4D5C-83A9-4CDEF4D7DCFB}"/>
          </ac:spMkLst>
        </pc:spChg>
        <pc:spChg chg="mod">
          <ac:chgData name="Neha Patil" userId="119df7ba-bb87-4fa4-9b0b-15a9bac7d3c2" providerId="ADAL" clId="{F173E376-5F51-477E-8E50-5150A7FCA892}" dt="2024-09-29T15:18:42.408" v="2218" actId="20577"/>
          <ac:spMkLst>
            <pc:docMk/>
            <pc:sldMk cId="4151694508" sldId="268"/>
            <ac:spMk id="6" creationId="{5A6B31B0-7B84-475D-961F-09C0191F91A2}"/>
          </ac:spMkLst>
        </pc:spChg>
        <pc:spChg chg="mod">
          <ac:chgData name="Neha Patil" userId="119df7ba-bb87-4fa4-9b0b-15a9bac7d3c2" providerId="ADAL" clId="{F173E376-5F51-477E-8E50-5150A7FCA892}" dt="2024-09-23T17:52:08.357" v="1786"/>
          <ac:spMkLst>
            <pc:docMk/>
            <pc:sldMk cId="4151694508" sldId="268"/>
            <ac:spMk id="8" creationId="{813F3455-E568-40C9-9F4D-8C89F4CD95F8}"/>
          </ac:spMkLst>
        </pc:spChg>
        <pc:graphicFrameChg chg="add mod">
          <ac:chgData name="Neha Patil" userId="119df7ba-bb87-4fa4-9b0b-15a9bac7d3c2" providerId="ADAL" clId="{F173E376-5F51-477E-8E50-5150A7FCA892}" dt="2024-09-23T17:52:33.386" v="1790"/>
          <ac:graphicFrameMkLst>
            <pc:docMk/>
            <pc:sldMk cId="4151694508" sldId="268"/>
            <ac:graphicFrameMk id="5" creationId="{D8F2B041-2989-8DB6-7369-9EF491B2E24C}"/>
          </ac:graphicFrameMkLst>
        </pc:graphicFrameChg>
        <pc:picChg chg="add del mod">
          <ac:chgData name="Neha Patil" userId="119df7ba-bb87-4fa4-9b0b-15a9bac7d3c2" providerId="ADAL" clId="{F173E376-5F51-477E-8E50-5150A7FCA892}" dt="2024-09-23T17:52:18.148" v="1789" actId="478"/>
          <ac:picMkLst>
            <pc:docMk/>
            <pc:sldMk cId="4151694508" sldId="268"/>
            <ac:picMk id="3" creationId="{52CE478B-DD7C-A28E-8CEA-DC4F114AAA1F}"/>
          </ac:picMkLst>
        </pc:picChg>
      </pc:sldChg>
      <pc:sldChg chg="addSp delSp modSp mod">
        <pc:chgData name="Neha Patil" userId="119df7ba-bb87-4fa4-9b0b-15a9bac7d3c2" providerId="ADAL" clId="{F173E376-5F51-477E-8E50-5150A7FCA892}" dt="2024-10-09T18:53:42.384" v="5286" actId="478"/>
        <pc:sldMkLst>
          <pc:docMk/>
          <pc:sldMk cId="2436493926" sldId="276"/>
        </pc:sldMkLst>
        <pc:spChg chg="mod">
          <ac:chgData name="Neha Patil" userId="119df7ba-bb87-4fa4-9b0b-15a9bac7d3c2" providerId="ADAL" clId="{F173E376-5F51-477E-8E50-5150A7FCA892}" dt="2024-10-04T21:30:31.024" v="5253" actId="1076"/>
          <ac:spMkLst>
            <pc:docMk/>
            <pc:sldMk cId="2436493926" sldId="276"/>
            <ac:spMk id="2" creationId="{BCCAEE93-8585-46D4-A7EC-F184E317CB2E}"/>
          </ac:spMkLst>
        </pc:spChg>
        <pc:spChg chg="del mod">
          <ac:chgData name="Neha Patil" userId="119df7ba-bb87-4fa4-9b0b-15a9bac7d3c2" providerId="ADAL" clId="{F173E376-5F51-477E-8E50-5150A7FCA892}" dt="2024-09-30T16:16:20.295" v="3181" actId="478"/>
          <ac:spMkLst>
            <pc:docMk/>
            <pc:sldMk cId="2436493926" sldId="276"/>
            <ac:spMk id="3" creationId="{24AFFC60-19C3-4901-93F7-7AAF4C09F8C6}"/>
          </ac:spMkLst>
        </pc:spChg>
        <pc:picChg chg="add del mod">
          <ac:chgData name="Neha Patil" userId="119df7ba-bb87-4fa4-9b0b-15a9bac7d3c2" providerId="ADAL" clId="{F173E376-5F51-477E-8E50-5150A7FCA892}" dt="2024-10-09T18:53:42.384" v="5286" actId="478"/>
          <ac:picMkLst>
            <pc:docMk/>
            <pc:sldMk cId="2436493926" sldId="276"/>
            <ac:picMk id="4" creationId="{B3819A1A-6746-323F-4FA9-1C43FDA86C5E}"/>
          </ac:picMkLst>
        </pc:picChg>
      </pc:sldChg>
      <pc:sldChg chg="modSp del mod">
        <pc:chgData name="Neha Patil" userId="119df7ba-bb87-4fa4-9b0b-15a9bac7d3c2" providerId="ADAL" clId="{F173E376-5F51-477E-8E50-5150A7FCA892}" dt="2024-10-04T15:59:58.090" v="5165" actId="2696"/>
        <pc:sldMkLst>
          <pc:docMk/>
          <pc:sldMk cId="2243494996" sldId="277"/>
        </pc:sldMkLst>
        <pc:spChg chg="mod">
          <ac:chgData name="Neha Patil" userId="119df7ba-bb87-4fa4-9b0b-15a9bac7d3c2" providerId="ADAL" clId="{F173E376-5F51-477E-8E50-5150A7FCA892}" dt="2024-09-20T14:38:40.857" v="20" actId="20577"/>
          <ac:spMkLst>
            <pc:docMk/>
            <pc:sldMk cId="2243494996" sldId="277"/>
            <ac:spMk id="3" creationId="{35E3EA69-4E0E-41BD-8095-A124225A2647}"/>
          </ac:spMkLst>
        </pc:spChg>
      </pc:sldChg>
      <pc:sldChg chg="del">
        <pc:chgData name="Neha Patil" userId="119df7ba-bb87-4fa4-9b0b-15a9bac7d3c2" providerId="ADAL" clId="{F173E376-5F51-477E-8E50-5150A7FCA892}" dt="2024-09-30T16:16:33.532" v="3182" actId="2696"/>
        <pc:sldMkLst>
          <pc:docMk/>
          <pc:sldMk cId="4252466045" sldId="279"/>
        </pc:sldMkLst>
      </pc:sldChg>
      <pc:sldChg chg="addSp delSp modSp mod chgLayout modNotesTx">
        <pc:chgData name="Neha Patil" userId="119df7ba-bb87-4fa4-9b0b-15a9bac7d3c2" providerId="ADAL" clId="{F173E376-5F51-477E-8E50-5150A7FCA892}" dt="2024-10-09T18:53:36.232" v="5285" actId="20577"/>
        <pc:sldMkLst>
          <pc:docMk/>
          <pc:sldMk cId="1418789964" sldId="286"/>
        </pc:sldMkLst>
        <pc:spChg chg="mod ord">
          <ac:chgData name="Neha Patil" userId="119df7ba-bb87-4fa4-9b0b-15a9bac7d3c2" providerId="ADAL" clId="{F173E376-5F51-477E-8E50-5150A7FCA892}" dt="2024-09-30T15:33:40.185" v="3042" actId="700"/>
          <ac:spMkLst>
            <pc:docMk/>
            <pc:sldMk cId="1418789964" sldId="286"/>
            <ac:spMk id="2" creationId="{67708C79-A4AC-4B5D-92DF-600737E4D11A}"/>
          </ac:spMkLst>
        </pc:spChg>
        <pc:spChg chg="add del mod ord">
          <ac:chgData name="Neha Patil" userId="119df7ba-bb87-4fa4-9b0b-15a9bac7d3c2" providerId="ADAL" clId="{F173E376-5F51-477E-8E50-5150A7FCA892}" dt="2024-09-30T15:33:40.185" v="3042" actId="700"/>
          <ac:spMkLst>
            <pc:docMk/>
            <pc:sldMk cId="1418789964" sldId="286"/>
            <ac:spMk id="3" creationId="{A8DAB50F-EAA9-07CD-E506-F9F9768BE4F0}"/>
          </ac:spMkLst>
        </pc:spChg>
        <pc:spChg chg="del mod">
          <ac:chgData name="Neha Patil" userId="119df7ba-bb87-4fa4-9b0b-15a9bac7d3c2" providerId="ADAL" clId="{F173E376-5F51-477E-8E50-5150A7FCA892}" dt="2024-09-29T15:29:16.469" v="2826" actId="478"/>
          <ac:spMkLst>
            <pc:docMk/>
            <pc:sldMk cId="1418789964" sldId="286"/>
            <ac:spMk id="7" creationId="{02492136-277B-808E-9D1B-0527359207DB}"/>
          </ac:spMkLst>
        </pc:spChg>
        <pc:spChg chg="mod ord">
          <ac:chgData name="Neha Patil" userId="119df7ba-bb87-4fa4-9b0b-15a9bac7d3c2" providerId="ADAL" clId="{F173E376-5F51-477E-8E50-5150A7FCA892}" dt="2024-10-09T18:53:36.232" v="5285" actId="20577"/>
          <ac:spMkLst>
            <pc:docMk/>
            <pc:sldMk cId="1418789964" sldId="286"/>
            <ac:spMk id="12" creationId="{D3251268-42B4-3B45-A59B-740E2DB97A00}"/>
          </ac:spMkLst>
        </pc:spChg>
        <pc:spChg chg="mod ord">
          <ac:chgData name="Neha Patil" userId="119df7ba-bb87-4fa4-9b0b-15a9bac7d3c2" providerId="ADAL" clId="{F173E376-5F51-477E-8E50-5150A7FCA892}" dt="2024-09-30T15:33:40.185" v="3042" actId="700"/>
          <ac:spMkLst>
            <pc:docMk/>
            <pc:sldMk cId="1418789964" sldId="286"/>
            <ac:spMk id="14" creationId="{F3DE1AA4-0AE6-C6D5-E252-BBD5ED259E32}"/>
          </ac:spMkLst>
        </pc:spChg>
      </pc:sldChg>
      <pc:sldChg chg="addSp delSp modSp mod">
        <pc:chgData name="Neha Patil" userId="119df7ba-bb87-4fa4-9b0b-15a9bac7d3c2" providerId="ADAL" clId="{F173E376-5F51-477E-8E50-5150A7FCA892}" dt="2024-09-30T21:20:38.573" v="3332" actId="5793"/>
        <pc:sldMkLst>
          <pc:docMk/>
          <pc:sldMk cId="1329539271" sldId="290"/>
        </pc:sldMkLst>
        <pc:spChg chg="mod">
          <ac:chgData name="Neha Patil" userId="119df7ba-bb87-4fa4-9b0b-15a9bac7d3c2" providerId="ADAL" clId="{F173E376-5F51-477E-8E50-5150A7FCA892}" dt="2024-09-29T14:53:27.207" v="2036" actId="1076"/>
          <ac:spMkLst>
            <pc:docMk/>
            <pc:sldMk cId="1329539271" sldId="290"/>
            <ac:spMk id="2" creationId="{216815C6-3AD0-46E6-A74A-1967BD91AF50}"/>
          </ac:spMkLst>
        </pc:spChg>
        <pc:spChg chg="mod">
          <ac:chgData name="Neha Patil" userId="119df7ba-bb87-4fa4-9b0b-15a9bac7d3c2" providerId="ADAL" clId="{F173E376-5F51-477E-8E50-5150A7FCA892}" dt="2024-09-30T21:20:38.573" v="3332" actId="5793"/>
          <ac:spMkLst>
            <pc:docMk/>
            <pc:sldMk cId="1329539271" sldId="290"/>
            <ac:spMk id="3" creationId="{1901B20D-4C28-4DA3-ABBD-718C22A5E58B}"/>
          </ac:spMkLst>
        </pc:spChg>
        <pc:spChg chg="add del mod">
          <ac:chgData name="Neha Patil" userId="119df7ba-bb87-4fa4-9b0b-15a9bac7d3c2" providerId="ADAL" clId="{F173E376-5F51-477E-8E50-5150A7FCA892}" dt="2024-09-29T14:56:00.185" v="2044"/>
          <ac:spMkLst>
            <pc:docMk/>
            <pc:sldMk cId="1329539271" sldId="290"/>
            <ac:spMk id="4" creationId="{12B811D9-391B-1D12-8FDD-3FAD2B3168E2}"/>
          </ac:spMkLst>
        </pc:spChg>
        <pc:spChg chg="add del mod">
          <ac:chgData name="Neha Patil" userId="119df7ba-bb87-4fa4-9b0b-15a9bac7d3c2" providerId="ADAL" clId="{F173E376-5F51-477E-8E50-5150A7FCA892}" dt="2024-09-29T14:56:00.185" v="2042"/>
          <ac:spMkLst>
            <pc:docMk/>
            <pc:sldMk cId="1329539271" sldId="290"/>
            <ac:spMk id="5" creationId="{298D40BB-E54C-81D1-699D-85AC297A354D}"/>
          </ac:spMkLst>
        </pc:spChg>
        <pc:spChg chg="add">
          <ac:chgData name="Neha Patil" userId="119df7ba-bb87-4fa4-9b0b-15a9bac7d3c2" providerId="ADAL" clId="{F173E376-5F51-477E-8E50-5150A7FCA892}" dt="2024-09-29T14:58:37.303" v="2045"/>
          <ac:spMkLst>
            <pc:docMk/>
            <pc:sldMk cId="1329539271" sldId="290"/>
            <ac:spMk id="6" creationId="{98FD189B-CE9D-D995-640C-3DBA4EF65D1A}"/>
          </ac:spMkLst>
        </pc:spChg>
      </pc:sldChg>
      <pc:sldChg chg="delSp modSp mod modNotesTx">
        <pc:chgData name="Neha Patil" userId="119df7ba-bb87-4fa4-9b0b-15a9bac7d3c2" providerId="ADAL" clId="{F173E376-5F51-477E-8E50-5150A7FCA892}" dt="2024-10-04T21:28:26.263" v="5232" actId="1076"/>
        <pc:sldMkLst>
          <pc:docMk/>
          <pc:sldMk cId="3003251909" sldId="291"/>
        </pc:sldMkLst>
        <pc:spChg chg="mod">
          <ac:chgData name="Neha Patil" userId="119df7ba-bb87-4fa4-9b0b-15a9bac7d3c2" providerId="ADAL" clId="{F173E376-5F51-477E-8E50-5150A7FCA892}" dt="2024-10-04T21:28:26.263" v="5232" actId="1076"/>
          <ac:spMkLst>
            <pc:docMk/>
            <pc:sldMk cId="3003251909" sldId="291"/>
            <ac:spMk id="2" creationId="{216815C6-3AD0-46E6-A74A-1967BD91AF50}"/>
          </ac:spMkLst>
        </pc:spChg>
        <pc:spChg chg="del mod">
          <ac:chgData name="Neha Patil" userId="119df7ba-bb87-4fa4-9b0b-15a9bac7d3c2" providerId="ADAL" clId="{F173E376-5F51-477E-8E50-5150A7FCA892}" dt="2024-10-04T00:10:28.873" v="4652" actId="478"/>
          <ac:spMkLst>
            <pc:docMk/>
            <pc:sldMk cId="3003251909" sldId="291"/>
            <ac:spMk id="3" creationId="{1901B20D-4C28-4DA3-ABBD-718C22A5E58B}"/>
          </ac:spMkLst>
        </pc:spChg>
      </pc:sldChg>
      <pc:sldChg chg="delSp modSp mod modNotesTx">
        <pc:chgData name="Neha Patil" userId="119df7ba-bb87-4fa4-9b0b-15a9bac7d3c2" providerId="ADAL" clId="{F173E376-5F51-477E-8E50-5150A7FCA892}" dt="2024-10-04T21:30:06.127" v="5247" actId="14734"/>
        <pc:sldMkLst>
          <pc:docMk/>
          <pc:sldMk cId="2390678392" sldId="292"/>
        </pc:sldMkLst>
        <pc:spChg chg="mod">
          <ac:chgData name="Neha Patil" userId="119df7ba-bb87-4fa4-9b0b-15a9bac7d3c2" providerId="ADAL" clId="{F173E376-5F51-477E-8E50-5150A7FCA892}" dt="2024-09-30T15:34:25.968" v="3048" actId="20577"/>
          <ac:spMkLst>
            <pc:docMk/>
            <pc:sldMk cId="2390678392" sldId="292"/>
            <ac:spMk id="2" creationId="{CC80C883-7528-F9C5-D6FA-15EC059A3021}"/>
          </ac:spMkLst>
        </pc:spChg>
        <pc:spChg chg="del mod">
          <ac:chgData name="Neha Patil" userId="119df7ba-bb87-4fa4-9b0b-15a9bac7d3c2" providerId="ADAL" clId="{F173E376-5F51-477E-8E50-5150A7FCA892}" dt="2024-09-30T15:30:48.713" v="3006" actId="478"/>
          <ac:spMkLst>
            <pc:docMk/>
            <pc:sldMk cId="2390678392" sldId="292"/>
            <ac:spMk id="6" creationId="{3A7E69BA-FC91-08A5-671F-B53E6E989C6F}"/>
          </ac:spMkLst>
        </pc:spChg>
        <pc:graphicFrameChg chg="mod modGraphic">
          <ac:chgData name="Neha Patil" userId="119df7ba-bb87-4fa4-9b0b-15a9bac7d3c2" providerId="ADAL" clId="{F173E376-5F51-477E-8E50-5150A7FCA892}" dt="2024-10-04T21:30:06.127" v="5247" actId="14734"/>
          <ac:graphicFrameMkLst>
            <pc:docMk/>
            <pc:sldMk cId="2390678392" sldId="292"/>
            <ac:graphicFrameMk id="8" creationId="{24EE9911-8AC9-5BE2-4456-0175FD28D083}"/>
          </ac:graphicFrameMkLst>
        </pc:graphicFrameChg>
      </pc:sldChg>
      <pc:sldChg chg="addSp delSp modSp add mod ord modClrScheme chgLayout modNotesTx">
        <pc:chgData name="Neha Patil" userId="119df7ba-bb87-4fa4-9b0b-15a9bac7d3c2" providerId="ADAL" clId="{F173E376-5F51-477E-8E50-5150A7FCA892}" dt="2024-10-04T13:10:50.914" v="5109" actId="20577"/>
        <pc:sldMkLst>
          <pc:docMk/>
          <pc:sldMk cId="1082811509" sldId="293"/>
        </pc:sldMkLst>
        <pc:spChg chg="mod ord">
          <ac:chgData name="Neha Patil" userId="119df7ba-bb87-4fa4-9b0b-15a9bac7d3c2" providerId="ADAL" clId="{F173E376-5F51-477E-8E50-5150A7FCA892}" dt="2024-09-30T21:20:37.567" v="3331" actId="700"/>
          <ac:spMkLst>
            <pc:docMk/>
            <pc:sldMk cId="1082811509" sldId="293"/>
            <ac:spMk id="2" creationId="{CC80C883-7528-F9C5-D6FA-15EC059A3021}"/>
          </ac:spMkLst>
        </pc:spChg>
        <pc:spChg chg="mod ord">
          <ac:chgData name="Neha Patil" userId="119df7ba-bb87-4fa4-9b0b-15a9bac7d3c2" providerId="ADAL" clId="{F173E376-5F51-477E-8E50-5150A7FCA892}" dt="2024-09-30T21:20:37.567" v="3331" actId="700"/>
          <ac:spMkLst>
            <pc:docMk/>
            <pc:sldMk cId="1082811509" sldId="293"/>
            <ac:spMk id="3" creationId="{8D3FE259-B742-148B-88EA-EAE84226FE5A}"/>
          </ac:spMkLst>
        </pc:spChg>
        <pc:spChg chg="add del mod">
          <ac:chgData name="Neha Patil" userId="119df7ba-bb87-4fa4-9b0b-15a9bac7d3c2" providerId="ADAL" clId="{F173E376-5F51-477E-8E50-5150A7FCA892}" dt="2024-09-30T15:31:32.922" v="3030" actId="478"/>
          <ac:spMkLst>
            <pc:docMk/>
            <pc:sldMk cId="1082811509" sldId="293"/>
            <ac:spMk id="5" creationId="{C5580C60-A232-E5AA-B21D-D3791ED051BA}"/>
          </ac:spMkLst>
        </pc:spChg>
        <pc:spChg chg="del mod ord">
          <ac:chgData name="Neha Patil" userId="119df7ba-bb87-4fa4-9b0b-15a9bac7d3c2" providerId="ADAL" clId="{F173E376-5F51-477E-8E50-5150A7FCA892}" dt="2024-09-30T15:32:08.638" v="3033" actId="26606"/>
          <ac:spMkLst>
            <pc:docMk/>
            <pc:sldMk cId="1082811509" sldId="293"/>
            <ac:spMk id="6" creationId="{3A7E69BA-FC91-08A5-671F-B53E6E989C6F}"/>
          </ac:spMkLst>
        </pc:spChg>
        <pc:spChg chg="add del mod ord">
          <ac:chgData name="Neha Patil" userId="119df7ba-bb87-4fa4-9b0b-15a9bac7d3c2" providerId="ADAL" clId="{F173E376-5F51-477E-8E50-5150A7FCA892}" dt="2024-09-30T15:32:08.638" v="3033" actId="26606"/>
          <ac:spMkLst>
            <pc:docMk/>
            <pc:sldMk cId="1082811509" sldId="293"/>
            <ac:spMk id="7" creationId="{CC2E494B-B873-03B8-32D4-23687D74ADC1}"/>
          </ac:spMkLst>
        </pc:spChg>
        <pc:spChg chg="add del mod ord">
          <ac:chgData name="Neha Patil" userId="119df7ba-bb87-4fa4-9b0b-15a9bac7d3c2" providerId="ADAL" clId="{F173E376-5F51-477E-8E50-5150A7FCA892}" dt="2024-09-30T21:20:37.567" v="3331" actId="700"/>
          <ac:spMkLst>
            <pc:docMk/>
            <pc:sldMk cId="1082811509" sldId="293"/>
            <ac:spMk id="10" creationId="{E26B29B0-8D57-75A8-678A-28D42E51358F}"/>
          </ac:spMkLst>
        </pc:spChg>
        <pc:spChg chg="add del mod">
          <ac:chgData name="Neha Patil" userId="119df7ba-bb87-4fa4-9b0b-15a9bac7d3c2" providerId="ADAL" clId="{F173E376-5F51-477E-8E50-5150A7FCA892}" dt="2024-09-30T21:23:18.222" v="3359" actId="478"/>
          <ac:spMkLst>
            <pc:docMk/>
            <pc:sldMk cId="1082811509" sldId="293"/>
            <ac:spMk id="11" creationId="{535A3C24-1936-FEAD-FBFA-F86F1046F1C8}"/>
          </ac:spMkLst>
        </pc:spChg>
        <pc:spChg chg="add mod">
          <ac:chgData name="Neha Patil" userId="119df7ba-bb87-4fa4-9b0b-15a9bac7d3c2" providerId="ADAL" clId="{F173E376-5F51-477E-8E50-5150A7FCA892}" dt="2024-10-04T13:10:50.914" v="5109" actId="20577"/>
          <ac:spMkLst>
            <pc:docMk/>
            <pc:sldMk cId="1082811509" sldId="293"/>
            <ac:spMk id="12" creationId="{99CBE06B-B2FF-E091-C6D8-4D85588BA4EF}"/>
          </ac:spMkLst>
        </pc:spChg>
        <pc:spChg chg="add del">
          <ac:chgData name="Neha Patil" userId="119df7ba-bb87-4fa4-9b0b-15a9bac7d3c2" providerId="ADAL" clId="{F173E376-5F51-477E-8E50-5150A7FCA892}" dt="2024-09-30T15:32:25.822" v="3034" actId="478"/>
          <ac:spMkLst>
            <pc:docMk/>
            <pc:sldMk cId="1082811509" sldId="293"/>
            <ac:spMk id="13" creationId="{AC771535-838B-D85A-0BEE-6D222CD3B07E}"/>
          </ac:spMkLst>
        </pc:spChg>
        <pc:graphicFrameChg chg="del mod modGraphic">
          <ac:chgData name="Neha Patil" userId="119df7ba-bb87-4fa4-9b0b-15a9bac7d3c2" providerId="ADAL" clId="{F173E376-5F51-477E-8E50-5150A7FCA892}" dt="2024-09-30T15:31:29.143" v="3029" actId="478"/>
          <ac:graphicFrameMkLst>
            <pc:docMk/>
            <pc:sldMk cId="1082811509" sldId="293"/>
            <ac:graphicFrameMk id="8" creationId="{24EE9911-8AC9-5BE2-4456-0175FD28D083}"/>
          </ac:graphicFrameMkLst>
        </pc:graphicFrameChg>
        <pc:graphicFrameChg chg="add del mod modGraphic">
          <ac:chgData name="Neha Patil" userId="119df7ba-bb87-4fa4-9b0b-15a9bac7d3c2" providerId="ADAL" clId="{F173E376-5F51-477E-8E50-5150A7FCA892}" dt="2024-09-30T21:21:05.764" v="3334" actId="478"/>
          <ac:graphicFrameMkLst>
            <pc:docMk/>
            <pc:sldMk cId="1082811509" sldId="293"/>
            <ac:graphicFrameMk id="9" creationId="{9F7EB69B-B548-78B3-C36D-7F78C0258E33}"/>
          </ac:graphicFrameMkLst>
        </pc:graphicFrameChg>
      </pc:sldChg>
      <pc:sldChg chg="addSp delSp modSp new mod modClrScheme chgLayout modNotesTx">
        <pc:chgData name="Neha Patil" userId="119df7ba-bb87-4fa4-9b0b-15a9bac7d3c2" providerId="ADAL" clId="{F173E376-5F51-477E-8E50-5150A7FCA892}" dt="2024-10-04T21:16:20.323" v="5172" actId="5793"/>
        <pc:sldMkLst>
          <pc:docMk/>
          <pc:sldMk cId="312025325" sldId="294"/>
        </pc:sldMkLst>
        <pc:spChg chg="mod ord">
          <ac:chgData name="Neha Patil" userId="119df7ba-bb87-4fa4-9b0b-15a9bac7d3c2" providerId="ADAL" clId="{F173E376-5F51-477E-8E50-5150A7FCA892}" dt="2024-10-04T00:10:08.847" v="4649" actId="1076"/>
          <ac:spMkLst>
            <pc:docMk/>
            <pc:sldMk cId="312025325" sldId="294"/>
            <ac:spMk id="2" creationId="{A715865C-7C9D-AA2D-F359-4B8B3EB0E987}"/>
          </ac:spMkLst>
        </pc:spChg>
        <pc:spChg chg="mod ord">
          <ac:chgData name="Neha Patil" userId="119df7ba-bb87-4fa4-9b0b-15a9bac7d3c2" providerId="ADAL" clId="{F173E376-5F51-477E-8E50-5150A7FCA892}" dt="2024-10-04T00:03:54.362" v="4086" actId="700"/>
          <ac:spMkLst>
            <pc:docMk/>
            <pc:sldMk cId="312025325" sldId="294"/>
            <ac:spMk id="3" creationId="{E9D2C6B9-46D1-6B93-A9B1-0FE9F9534328}"/>
          </ac:spMkLst>
        </pc:spChg>
        <pc:spChg chg="del mod ord">
          <ac:chgData name="Neha Patil" userId="119df7ba-bb87-4fa4-9b0b-15a9bac7d3c2" providerId="ADAL" clId="{F173E376-5F51-477E-8E50-5150A7FCA892}" dt="2024-10-04T00:08:18.705" v="4603" actId="478"/>
          <ac:spMkLst>
            <pc:docMk/>
            <pc:sldMk cId="312025325" sldId="294"/>
            <ac:spMk id="4" creationId="{29932172-D5BE-CD0F-D11C-067E45EC2923}"/>
          </ac:spMkLst>
        </pc:spChg>
        <pc:spChg chg="add del mod ord">
          <ac:chgData name="Neha Patil" userId="119df7ba-bb87-4fa4-9b0b-15a9bac7d3c2" providerId="ADAL" clId="{F173E376-5F51-477E-8E50-5150A7FCA892}" dt="2024-10-04T00:05:34.392" v="4099" actId="478"/>
          <ac:spMkLst>
            <pc:docMk/>
            <pc:sldMk cId="312025325" sldId="294"/>
            <ac:spMk id="7" creationId="{DE5AF1A9-80ED-34AC-0527-7CB37169E988}"/>
          </ac:spMkLst>
        </pc:spChg>
        <pc:spChg chg="add del">
          <ac:chgData name="Neha Patil" userId="119df7ba-bb87-4fa4-9b0b-15a9bac7d3c2" providerId="ADAL" clId="{F173E376-5F51-477E-8E50-5150A7FCA892}" dt="2024-10-04T00:11:09.343" v="4658" actId="22"/>
          <ac:spMkLst>
            <pc:docMk/>
            <pc:sldMk cId="312025325" sldId="294"/>
            <ac:spMk id="13" creationId="{3F6A297E-321F-A700-0113-EFCCB3F52B9A}"/>
          </ac:spMkLst>
        </pc:spChg>
        <pc:spChg chg="add mod">
          <ac:chgData name="Neha Patil" userId="119df7ba-bb87-4fa4-9b0b-15a9bac7d3c2" providerId="ADAL" clId="{F173E376-5F51-477E-8E50-5150A7FCA892}" dt="2024-10-04T21:16:20.323" v="5172" actId="5793"/>
          <ac:spMkLst>
            <pc:docMk/>
            <pc:sldMk cId="312025325" sldId="294"/>
            <ac:spMk id="15" creationId="{A13C440D-A2FE-1D24-FD0B-EBDBCE4B9AC9}"/>
          </ac:spMkLst>
        </pc:spChg>
        <pc:spChg chg="add">
          <ac:chgData name="Neha Patil" userId="119df7ba-bb87-4fa4-9b0b-15a9bac7d3c2" providerId="ADAL" clId="{F173E376-5F51-477E-8E50-5150A7FCA892}" dt="2024-10-04T00:18:35.405" v="4688"/>
          <ac:spMkLst>
            <pc:docMk/>
            <pc:sldMk cId="312025325" sldId="294"/>
            <ac:spMk id="16" creationId="{4F286BCF-E7BF-EEC6-494C-688ECEB4D3B7}"/>
          </ac:spMkLst>
        </pc:spChg>
        <pc:picChg chg="add del mod">
          <ac:chgData name="Neha Patil" userId="119df7ba-bb87-4fa4-9b0b-15a9bac7d3c2" providerId="ADAL" clId="{F173E376-5F51-477E-8E50-5150A7FCA892}" dt="2024-10-04T00:05:23.814" v="4096" actId="478"/>
          <ac:picMkLst>
            <pc:docMk/>
            <pc:sldMk cId="312025325" sldId="294"/>
            <ac:picMk id="6" creationId="{416645C4-3C36-9022-1E2A-B530FDB80865}"/>
          </ac:picMkLst>
        </pc:picChg>
        <pc:picChg chg="add mod">
          <ac:chgData name="Neha Patil" userId="119df7ba-bb87-4fa4-9b0b-15a9bac7d3c2" providerId="ADAL" clId="{F173E376-5F51-477E-8E50-5150A7FCA892}" dt="2024-10-04T00:10:02.450" v="4648" actId="1076"/>
          <ac:picMkLst>
            <pc:docMk/>
            <pc:sldMk cId="312025325" sldId="294"/>
            <ac:picMk id="9" creationId="{3DC0AF46-49A8-D78C-F068-B72CAA315483}"/>
          </ac:picMkLst>
        </pc:picChg>
        <pc:picChg chg="add del">
          <ac:chgData name="Neha Patil" userId="119df7ba-bb87-4fa4-9b0b-15a9bac7d3c2" providerId="ADAL" clId="{F173E376-5F51-477E-8E50-5150A7FCA892}" dt="2024-10-04T00:10:59.729" v="4654" actId="22"/>
          <ac:picMkLst>
            <pc:docMk/>
            <pc:sldMk cId="312025325" sldId="294"/>
            <ac:picMk id="11" creationId="{3621800D-4299-7030-080B-36245D46ED29}"/>
          </ac:picMkLst>
        </pc:picChg>
        <pc:picChg chg="add del mod">
          <ac:chgData name="Neha Patil" userId="119df7ba-bb87-4fa4-9b0b-15a9bac7d3c2" providerId="ADAL" clId="{F173E376-5F51-477E-8E50-5150A7FCA892}" dt="2024-10-04T00:53:11.868" v="4745" actId="21"/>
          <ac:picMkLst>
            <pc:docMk/>
            <pc:sldMk cId="312025325" sldId="294"/>
            <ac:picMk id="18" creationId="{85701578-A383-49E7-E902-DDEB9B358174}"/>
          </ac:picMkLst>
        </pc:picChg>
        <pc:picChg chg="add del mod">
          <ac:chgData name="Neha Patil" userId="119df7ba-bb87-4fa4-9b0b-15a9bac7d3c2" providerId="ADAL" clId="{F173E376-5F51-477E-8E50-5150A7FCA892}" dt="2024-10-04T21:16:04.234" v="5166" actId="478"/>
          <ac:picMkLst>
            <pc:docMk/>
            <pc:sldMk cId="312025325" sldId="294"/>
            <ac:picMk id="20" creationId="{8D90CEF0-6050-DCEF-1483-5DE37E9D4094}"/>
          </ac:picMkLst>
        </pc:picChg>
        <pc:picChg chg="add mod">
          <ac:chgData name="Neha Patil" userId="119df7ba-bb87-4fa4-9b0b-15a9bac7d3c2" providerId="ADAL" clId="{F173E376-5F51-477E-8E50-5150A7FCA892}" dt="2024-10-04T21:16:16.202" v="5170" actId="1076"/>
          <ac:picMkLst>
            <pc:docMk/>
            <pc:sldMk cId="312025325" sldId="294"/>
            <ac:picMk id="22" creationId="{C7920C6D-264E-9247-C1DD-E81364C5D256}"/>
          </ac:picMkLst>
        </pc:picChg>
      </pc:sldChg>
      <pc:sldChg chg="addSp delSp modSp new mod modClrScheme chgLayout modNotesTx">
        <pc:chgData name="Neha Patil" userId="119df7ba-bb87-4fa4-9b0b-15a9bac7d3c2" providerId="ADAL" clId="{F173E376-5F51-477E-8E50-5150A7FCA892}" dt="2024-10-04T01:04:07.042" v="4758"/>
        <pc:sldMkLst>
          <pc:docMk/>
          <pc:sldMk cId="3853664789" sldId="295"/>
        </pc:sldMkLst>
        <pc:spChg chg="del mod ord">
          <ac:chgData name="Neha Patil" userId="119df7ba-bb87-4fa4-9b0b-15a9bac7d3c2" providerId="ADAL" clId="{F173E376-5F51-477E-8E50-5150A7FCA892}" dt="2024-10-04T00:52:33.698" v="4731" actId="700"/>
          <ac:spMkLst>
            <pc:docMk/>
            <pc:sldMk cId="3853664789" sldId="295"/>
            <ac:spMk id="2" creationId="{05D1ABAA-8F02-B4C0-42D5-EF14D6431D93}"/>
          </ac:spMkLst>
        </pc:spChg>
        <pc:spChg chg="mod ord">
          <ac:chgData name="Neha Patil" userId="119df7ba-bb87-4fa4-9b0b-15a9bac7d3c2" providerId="ADAL" clId="{F173E376-5F51-477E-8E50-5150A7FCA892}" dt="2024-10-04T00:52:33.698" v="4731" actId="700"/>
          <ac:spMkLst>
            <pc:docMk/>
            <pc:sldMk cId="3853664789" sldId="295"/>
            <ac:spMk id="3" creationId="{C7E26C50-5AA8-C4AA-14EF-4612FFDBBEA8}"/>
          </ac:spMkLst>
        </pc:spChg>
        <pc:spChg chg="del">
          <ac:chgData name="Neha Patil" userId="119df7ba-bb87-4fa4-9b0b-15a9bac7d3c2" providerId="ADAL" clId="{F173E376-5F51-477E-8E50-5150A7FCA892}" dt="2024-10-04T00:21:02.645" v="4694"/>
          <ac:spMkLst>
            <pc:docMk/>
            <pc:sldMk cId="3853664789" sldId="295"/>
            <ac:spMk id="4" creationId="{67B68FB7-E0BE-EEA9-2283-AD210E505FFA}"/>
          </ac:spMkLst>
        </pc:spChg>
        <pc:spChg chg="add mod ord">
          <ac:chgData name="Neha Patil" userId="119df7ba-bb87-4fa4-9b0b-15a9bac7d3c2" providerId="ADAL" clId="{F173E376-5F51-477E-8E50-5150A7FCA892}" dt="2024-10-04T00:52:58.025" v="4743" actId="1076"/>
          <ac:spMkLst>
            <pc:docMk/>
            <pc:sldMk cId="3853664789" sldId="295"/>
            <ac:spMk id="7" creationId="{19E13EDA-9466-0FC3-6226-FBF65D4A66FF}"/>
          </ac:spMkLst>
        </pc:spChg>
        <pc:picChg chg="add mod ord">
          <ac:chgData name="Neha Patil" userId="119df7ba-bb87-4fa4-9b0b-15a9bac7d3c2" providerId="ADAL" clId="{F173E376-5F51-477E-8E50-5150A7FCA892}" dt="2024-10-04T00:53:35.011" v="4751" actId="1076"/>
          <ac:picMkLst>
            <pc:docMk/>
            <pc:sldMk cId="3853664789" sldId="295"/>
            <ac:picMk id="6" creationId="{47852894-9C7F-D7E9-5F77-F7BE5F55104C}"/>
          </ac:picMkLst>
        </pc:picChg>
      </pc:sldChg>
      <pc:sldChg chg="addSp delSp modSp add mod modNotesTx">
        <pc:chgData name="Neha Patil" userId="119df7ba-bb87-4fa4-9b0b-15a9bac7d3c2" providerId="ADAL" clId="{F173E376-5F51-477E-8E50-5150A7FCA892}" dt="2024-10-04T01:06:06.066" v="4765" actId="2085"/>
        <pc:sldMkLst>
          <pc:docMk/>
          <pc:sldMk cId="2200040893" sldId="296"/>
        </pc:sldMkLst>
        <pc:spChg chg="add del mod">
          <ac:chgData name="Neha Patil" userId="119df7ba-bb87-4fa4-9b0b-15a9bac7d3c2" providerId="ADAL" clId="{F173E376-5F51-477E-8E50-5150A7FCA892}" dt="2024-10-04T00:53:28.121" v="4750" actId="478"/>
          <ac:spMkLst>
            <pc:docMk/>
            <pc:sldMk cId="2200040893" sldId="296"/>
            <ac:spMk id="4" creationId="{77A674C9-BEDE-BDF1-19F2-66D49BDE97F1}"/>
          </ac:spMkLst>
        </pc:spChg>
        <pc:spChg chg="add mod">
          <ac:chgData name="Neha Patil" userId="119df7ba-bb87-4fa4-9b0b-15a9bac7d3c2" providerId="ADAL" clId="{F173E376-5F51-477E-8E50-5150A7FCA892}" dt="2024-10-04T01:06:06.066" v="4765" actId="2085"/>
          <ac:spMkLst>
            <pc:docMk/>
            <pc:sldMk cId="2200040893" sldId="296"/>
            <ac:spMk id="5" creationId="{C9165500-B6A4-8198-AAF8-76BDB5C6EC24}"/>
          </ac:spMkLst>
        </pc:spChg>
        <pc:picChg chg="del">
          <ac:chgData name="Neha Patil" userId="119df7ba-bb87-4fa4-9b0b-15a9bac7d3c2" providerId="ADAL" clId="{F173E376-5F51-477E-8E50-5150A7FCA892}" dt="2024-10-04T00:53:15.781" v="4746" actId="478"/>
          <ac:picMkLst>
            <pc:docMk/>
            <pc:sldMk cId="2200040893" sldId="296"/>
            <ac:picMk id="6" creationId="{47852894-9C7F-D7E9-5F77-F7BE5F55104C}"/>
          </ac:picMkLst>
        </pc:picChg>
        <pc:picChg chg="add mod">
          <ac:chgData name="Neha Patil" userId="119df7ba-bb87-4fa4-9b0b-15a9bac7d3c2" providerId="ADAL" clId="{F173E376-5F51-477E-8E50-5150A7FCA892}" dt="2024-10-04T00:53:24.890" v="4749" actId="1076"/>
          <ac:picMkLst>
            <pc:docMk/>
            <pc:sldMk cId="2200040893" sldId="296"/>
            <ac:picMk id="18" creationId="{85701578-A383-49E7-E902-DDEB9B358174}"/>
          </ac:picMkLst>
        </pc:picChg>
      </pc:sldChg>
      <pc:sldChg chg="addSp delSp modSp new mod modClrScheme chgLayout modNotesTx">
        <pc:chgData name="Neha Patil" userId="119df7ba-bb87-4fa4-9b0b-15a9bac7d3c2" providerId="ADAL" clId="{F173E376-5F51-477E-8E50-5150A7FCA892}" dt="2024-10-04T13:18:36.906" v="5164" actId="20577"/>
        <pc:sldMkLst>
          <pc:docMk/>
          <pc:sldMk cId="371392003" sldId="297"/>
        </pc:sldMkLst>
        <pc:spChg chg="del mod ord">
          <ac:chgData name="Neha Patil" userId="119df7ba-bb87-4fa4-9b0b-15a9bac7d3c2" providerId="ADAL" clId="{F173E376-5F51-477E-8E50-5150A7FCA892}" dt="2024-10-04T13:04:24.283" v="4767" actId="700"/>
          <ac:spMkLst>
            <pc:docMk/>
            <pc:sldMk cId="371392003" sldId="297"/>
            <ac:spMk id="2" creationId="{5DB7D978-2B5F-08D3-DD22-EABD74D6DC2E}"/>
          </ac:spMkLst>
        </pc:spChg>
        <pc:spChg chg="del mod ord">
          <ac:chgData name="Neha Patil" userId="119df7ba-bb87-4fa4-9b0b-15a9bac7d3c2" providerId="ADAL" clId="{F173E376-5F51-477E-8E50-5150A7FCA892}" dt="2024-10-04T13:04:24.283" v="4767" actId="700"/>
          <ac:spMkLst>
            <pc:docMk/>
            <pc:sldMk cId="371392003" sldId="297"/>
            <ac:spMk id="3" creationId="{BCAC7C31-9FDA-FDE4-6CE4-AA705373D2F9}"/>
          </ac:spMkLst>
        </pc:spChg>
        <pc:spChg chg="mod ord">
          <ac:chgData name="Neha Patil" userId="119df7ba-bb87-4fa4-9b0b-15a9bac7d3c2" providerId="ADAL" clId="{F173E376-5F51-477E-8E50-5150A7FCA892}" dt="2024-10-04T13:04:24.283" v="4767" actId="700"/>
          <ac:spMkLst>
            <pc:docMk/>
            <pc:sldMk cId="371392003" sldId="297"/>
            <ac:spMk id="4" creationId="{716B9BA4-3CC9-CEC8-77D9-CBC0C4B0920B}"/>
          </ac:spMkLst>
        </pc:spChg>
        <pc:spChg chg="add mod ord">
          <ac:chgData name="Neha Patil" userId="119df7ba-bb87-4fa4-9b0b-15a9bac7d3c2" providerId="ADAL" clId="{F173E376-5F51-477E-8E50-5150A7FCA892}" dt="2024-10-04T13:05:25.153" v="4798" actId="255"/>
          <ac:spMkLst>
            <pc:docMk/>
            <pc:sldMk cId="371392003" sldId="297"/>
            <ac:spMk id="5" creationId="{41A86012-2D55-AB5B-6026-77B4ED7AA70A}"/>
          </ac:spMkLst>
        </pc:spChg>
        <pc:spChg chg="add del mod ord">
          <ac:chgData name="Neha Patil" userId="119df7ba-bb87-4fa4-9b0b-15a9bac7d3c2" providerId="ADAL" clId="{F173E376-5F51-477E-8E50-5150A7FCA892}" dt="2024-10-04T13:04:45.754" v="4789" actId="478"/>
          <ac:spMkLst>
            <pc:docMk/>
            <pc:sldMk cId="371392003" sldId="297"/>
            <ac:spMk id="6" creationId="{D6FE0378-7987-74E8-0E19-79BF89C22EE5}"/>
          </ac:spMkLst>
        </pc:spChg>
        <pc:spChg chg="add del mod ord">
          <ac:chgData name="Neha Patil" userId="119df7ba-bb87-4fa4-9b0b-15a9bac7d3c2" providerId="ADAL" clId="{F173E376-5F51-477E-8E50-5150A7FCA892}" dt="2024-10-04T13:04:42.461" v="4788" actId="478"/>
          <ac:spMkLst>
            <pc:docMk/>
            <pc:sldMk cId="371392003" sldId="297"/>
            <ac:spMk id="7" creationId="{DDB89B0E-82B6-3156-3934-E7815F38D0C3}"/>
          </ac:spMkLst>
        </pc:spChg>
        <pc:picChg chg="add mod">
          <ac:chgData name="Neha Patil" userId="119df7ba-bb87-4fa4-9b0b-15a9bac7d3c2" providerId="ADAL" clId="{F173E376-5F51-477E-8E50-5150A7FCA892}" dt="2024-10-04T13:05:12.238" v="4797" actId="1076"/>
          <ac:picMkLst>
            <pc:docMk/>
            <pc:sldMk cId="371392003" sldId="297"/>
            <ac:picMk id="3074" creationId="{7702DE99-B8E6-3A09-3299-7EC3D901767B}"/>
          </ac:picMkLst>
        </pc:picChg>
      </pc:sldChg>
      <pc:sldChg chg="addSp delSp modSp add del mod setBg">
        <pc:chgData name="Neha Patil" userId="119df7ba-bb87-4fa4-9b0b-15a9bac7d3c2" providerId="ADAL" clId="{F173E376-5F51-477E-8E50-5150A7FCA892}" dt="2024-10-04T21:27:56.159" v="5231" actId="1076"/>
        <pc:sldMkLst>
          <pc:docMk/>
          <pc:sldMk cId="233818507" sldId="298"/>
        </pc:sldMkLst>
        <pc:spChg chg="mod">
          <ac:chgData name="Neha Patil" userId="119df7ba-bb87-4fa4-9b0b-15a9bac7d3c2" providerId="ADAL" clId="{F173E376-5F51-477E-8E50-5150A7FCA892}" dt="2024-10-04T21:27:50.639" v="5230" actId="1076"/>
          <ac:spMkLst>
            <pc:docMk/>
            <pc:sldMk cId="233818507" sldId="298"/>
            <ac:spMk id="2" creationId="{ED9A236D-7258-C8D6-2DD7-A44A6B30E1F6}"/>
          </ac:spMkLst>
        </pc:spChg>
        <pc:spChg chg="del mod">
          <ac:chgData name="Neha Patil" userId="119df7ba-bb87-4fa4-9b0b-15a9bac7d3c2" providerId="ADAL" clId="{F173E376-5F51-477E-8E50-5150A7FCA892}" dt="2024-10-04T21:25:16.353" v="5213" actId="478"/>
          <ac:spMkLst>
            <pc:docMk/>
            <pc:sldMk cId="233818507" sldId="298"/>
            <ac:spMk id="3" creationId="{E064E1F6-BF1D-DEE3-1D33-E383BC79A312}"/>
          </ac:spMkLst>
        </pc:spChg>
        <pc:spChg chg="mod">
          <ac:chgData name="Neha Patil" userId="119df7ba-bb87-4fa4-9b0b-15a9bac7d3c2" providerId="ADAL" clId="{F173E376-5F51-477E-8E50-5150A7FCA892}" dt="2024-10-04T21:27:56.159" v="5231" actId="1076"/>
          <ac:spMkLst>
            <pc:docMk/>
            <pc:sldMk cId="233818507" sldId="298"/>
            <ac:spMk id="4" creationId="{B6D4D3A9-444C-865D-C83D-766CC8D3306A}"/>
          </ac:spMkLst>
        </pc:spChg>
        <pc:spChg chg="add del mod">
          <ac:chgData name="Neha Patil" userId="119df7ba-bb87-4fa4-9b0b-15a9bac7d3c2" providerId="ADAL" clId="{F173E376-5F51-477E-8E50-5150A7FCA892}" dt="2024-10-04T21:25:23.896" v="5214" actId="478"/>
          <ac:spMkLst>
            <pc:docMk/>
            <pc:sldMk cId="233818507" sldId="298"/>
            <ac:spMk id="8" creationId="{02FB81E2-2E64-6EC6-DFBD-5D323DD96A1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D320F-674A-497F-BA79-0E432A71C99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38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Send-</a:t>
            </a:r>
            <a:r>
              <a:rPr lang="en-US" b="1" dirty="0" err="1"/>
              <a:t>MgUserMail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/>
              <a:t>Send-</a:t>
            </a:r>
            <a:r>
              <a:rPr lang="en-US" dirty="0" err="1"/>
              <a:t>MgUserMail</a:t>
            </a:r>
            <a:r>
              <a:rPr lang="en-US" dirty="0"/>
              <a:t> is a command in the Microsoft Graph PowerShell module that allows users to send email messages on behalf of a specified user within an organization.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visual capabilities of your emails are limited by HTML/CSS standards, not the Graph module itself.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48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</a:t>
            </a:r>
            <a:r>
              <a:rPr lang="en-US" b="1" dirty="0" err="1"/>
              <a:t>Mailozaurr</a:t>
            </a:r>
            <a:r>
              <a:rPr lang="en-US" b="1" dirty="0"/>
              <a:t>?</a:t>
            </a:r>
            <a:br>
              <a:rPr lang="en-US" dirty="0"/>
            </a:br>
            <a:r>
              <a:rPr lang="en-US" dirty="0" err="1"/>
              <a:t>Mailozaurr</a:t>
            </a:r>
            <a:r>
              <a:rPr lang="en-US" dirty="0"/>
              <a:t> is a PowerShell module designed to simplify and enhance the process of sending emails using the Microsoft Graph API. It offers a user-friendly interface and advanced features for managing email communication within Microsoft 365 environments.</a:t>
            </a:r>
          </a:p>
          <a:p>
            <a:r>
              <a:rPr lang="en-US" b="1" dirty="0"/>
              <a:t>Key Features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Simplified Email Sending</a:t>
            </a:r>
            <a:r>
              <a:rPr lang="en-US" dirty="0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 err="1"/>
              <a:t>Mailozaurr</a:t>
            </a:r>
            <a:r>
              <a:rPr lang="en-US" dirty="0"/>
              <a:t> abstracts the complexities of the Microsoft Graph API, allowing users to send emails with straightforward commands.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Offers an intuitive syntax, making it easier for users without extensive coding experience to send emails.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documentation: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Alerts (onboarding 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Renewal Emails (password expiry, </a:t>
            </a:r>
            <a:r>
              <a:rPr lang="en-US" dirty="0" err="1"/>
              <a:t>keyvault</a:t>
            </a:r>
            <a:r>
              <a:rPr lang="en-US" dirty="0"/>
              <a:t> expiry)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Welcome emails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newsletters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Alerts (onboarding 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Renewal Emails (password expiry, </a:t>
            </a:r>
            <a:r>
              <a:rPr lang="en-US" dirty="0" err="1"/>
              <a:t>keyvault</a:t>
            </a:r>
            <a:r>
              <a:rPr lang="en-US" dirty="0"/>
              <a:t> expiry)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Welcome emails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newsletters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636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Internal Alerts (onboarding example)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Renewal Emails (password expiry, </a:t>
            </a:r>
            <a:r>
              <a:rPr lang="en-US" dirty="0" err="1"/>
              <a:t>keyvault</a:t>
            </a:r>
            <a:r>
              <a:rPr lang="en-US" dirty="0"/>
              <a:t> expiry)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Welcome emails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Sending newsletters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Audit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20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Old way -&gt; new way(hard one)-&gt; new way (easy)(end of talk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gonna</a:t>
            </a:r>
            <a:r>
              <a:rPr lang="en-US" dirty="0"/>
              <a:t> show </a:t>
            </a:r>
            <a:r>
              <a:rPr lang="en-US" dirty="0" err="1"/>
              <a:t>howto</a:t>
            </a:r>
            <a:r>
              <a:rPr lang="en-US" dirty="0"/>
              <a:t> do stuff in 30 lines)</a:t>
            </a:r>
          </a:p>
          <a:p>
            <a:r>
              <a:rPr lang="en-US" dirty="0"/>
              <a:t>Timer – remove screensaver</a:t>
            </a:r>
          </a:p>
          <a:p>
            <a:r>
              <a:rPr lang="en-US" dirty="0"/>
              <a:t>Dan hill –</a:t>
            </a:r>
            <a:r>
              <a:rPr lang="en-US" dirty="0" err="1"/>
              <a:t>rtpsug</a:t>
            </a:r>
            <a:r>
              <a:rPr lang="en-US" dirty="0"/>
              <a:t> – examples</a:t>
            </a:r>
          </a:p>
          <a:p>
            <a:endParaRPr lang="en-US" dirty="0"/>
          </a:p>
          <a:p>
            <a:r>
              <a:rPr lang="en-US" dirty="0"/>
              <a:t>This is how easy it used to be to send emails a few years ago. Its not allowed anymore because its not secure. They came up with Graph module instead which made this task significantly more difficult. I am going to show you how. Then ill introduce you a module that makes it as easy as the old way by the end of this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392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ppl have tried sending via graph </a:t>
            </a:r>
            <a:r>
              <a:rPr lang="en-US" dirty="0" err="1"/>
              <a:t>api</a:t>
            </a:r>
            <a:r>
              <a:rPr lang="en-US" dirty="0"/>
              <a:t>?</a:t>
            </a:r>
          </a:p>
          <a:p>
            <a:r>
              <a:rPr lang="en-US" dirty="0"/>
              <a:t>How many sent formatted?(have to do html </a:t>
            </a:r>
            <a:r>
              <a:rPr lang="en-US" dirty="0" err="1"/>
              <a:t>css</a:t>
            </a:r>
            <a:r>
              <a:rPr lang="en-US" dirty="0"/>
              <a:t> right?) </a:t>
            </a:r>
          </a:p>
          <a:p>
            <a:r>
              <a:rPr lang="en-US" dirty="0"/>
              <a:t>Who knows html</a:t>
            </a:r>
          </a:p>
          <a:p>
            <a:r>
              <a:rPr lang="en-US" dirty="0"/>
              <a:t>Who likes </a:t>
            </a:r>
            <a:r>
              <a:rPr lang="en-US" dirty="0" err="1"/>
              <a:t>css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Both modules connect to Microsoft graph so  </a:t>
            </a:r>
            <a:r>
              <a:rPr lang="en-US" b="0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you need to create an Application in Azure that allows you to </a:t>
            </a:r>
            <a:r>
              <a:rPr lang="en-US" b="1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Send Emails</a:t>
            </a:r>
            <a:r>
              <a:rPr lang="en-US" b="0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. </a:t>
            </a:r>
            <a:endParaRPr lang="en-US" b="1" dirty="0"/>
          </a:p>
          <a:p>
            <a:r>
              <a:rPr lang="en-US" b="1" dirty="0"/>
              <a:t> an app registration (svc account in cloud) with graph </a:t>
            </a:r>
            <a:r>
              <a:rPr lang="en-US" b="1" dirty="0" err="1"/>
              <a:t>api</a:t>
            </a:r>
            <a:r>
              <a:rPr lang="en-US" b="1" dirty="0"/>
              <a:t> permissions.</a:t>
            </a:r>
          </a:p>
          <a:p>
            <a:r>
              <a:rPr lang="en-US" dirty="0" err="1"/>
              <a:t>Mail.Send</a:t>
            </a:r>
            <a:r>
              <a:rPr lang="en-US" dirty="0"/>
              <a:t>: Allows sending emails as any user in the organization.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Once created, granted permissions, and generated secrets, you should have </a:t>
            </a:r>
            <a:r>
              <a:rPr lang="en-US" b="1" i="0" dirty="0" err="1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ApplicationID</a:t>
            </a:r>
            <a:r>
              <a:rPr lang="en-US" b="0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, </a:t>
            </a:r>
            <a:r>
              <a:rPr lang="en-US" b="1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ClientID</a:t>
            </a:r>
            <a:r>
              <a:rPr lang="en-US" b="0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, and </a:t>
            </a:r>
            <a:r>
              <a:rPr lang="en-US" b="1" i="0" dirty="0" err="1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ClientSecret</a:t>
            </a:r>
            <a:r>
              <a:rPr lang="en-US" b="0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. Alternatively, </a:t>
            </a:r>
            <a:r>
              <a:rPr lang="en-US" b="1" i="0" dirty="0" err="1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ClientSecret</a:t>
            </a:r>
            <a:r>
              <a:rPr lang="en-US" b="0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 can be replaced with </a:t>
            </a:r>
            <a:r>
              <a:rPr lang="en-US" b="1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Certificate,</a:t>
            </a:r>
            <a:r>
              <a:rPr lang="en-US" b="0" i="0" dirty="0">
                <a:solidFill>
                  <a:srgbClr val="5F727F"/>
                </a:solidFill>
                <a:effectLst/>
                <a:highlight>
                  <a:srgbClr val="FFFFFF"/>
                </a:highlight>
                <a:latin typeface="Source Sans Pro" panose="020F0502020204030204" pitchFamily="34" charset="0"/>
              </a:rPr>
              <a:t> making the process more secure.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691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7F4D4-8297-7395-803C-777EBEC78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514EC-5B14-A3B6-C65C-B818FC36E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1C9B2-72BB-17D7-A48B-F9572A672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7575C-80CD-8A9A-E324-B17F766F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858DC-B6F9-DD83-503E-21BC3055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68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C2E83-54B6-C442-EE11-1EB15908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51B49-BA57-2479-B63D-A604BD970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B0EF0-92E0-BF7F-50EE-2E1E1288D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27054-1115-D568-329B-DF07A86DB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BD335-5F0F-CD5B-E741-1CAACDD6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75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F6B17-0EF7-F0C5-DACA-02F6BD2E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70DAB-5CF0-1BDD-1569-F528FFAF4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EFACF-0772-17F3-1C1B-28F0CFF08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2E3F7-EDCD-88BB-E0CF-06583322A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1DA79-21DC-D871-259B-0F2BC6E1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58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0255A-0C17-F498-B574-7B841BA4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BBFC-4717-C714-C169-720EE5FE0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9C79E-8269-D6FC-411C-4C0374B8A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01B1B-A36F-82DA-579A-420B6E5E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EF5C42-6A06-A7C5-EEAD-FF3793117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AC36B-1293-D8EB-55D9-58F60E15C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4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CBA3-70F8-67DD-D387-AC0D46C4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7CC16-3B11-B07B-02FC-EA544B8AF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087D2-5AF8-A76C-2F43-E309632E0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70F297-1338-2D30-0C22-CF82B9005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9C624-7AC4-C80C-C59C-E530FE1E27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0B24F3-A298-4DB5-C818-AD98281CD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ECC9DE-4DB0-FFB9-9A97-95655ABF0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E3ED19-9065-CA21-B6FF-68BECDEF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25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57A4-1287-E5DE-4ED0-A26802100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3BF662-569E-0947-2B17-BA4A209C7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C7B11-AB16-7392-45CC-23850A3ED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599AFB-D86F-83E0-0C78-940C1774F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A6846-2FB8-AD6D-13CE-214CBBCE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4F538-4326-B498-7C70-DC2F420CD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C9204-8A97-7F0D-A47F-68B7B364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887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6169-047A-3E4C-B2E9-92635C25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A3AB3-8506-BCA5-F81A-50C5EB3A7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D7E87-C356-ED8F-FF30-FA24FC0BF0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77AFB-0143-3D4C-78A3-2F7D2D4A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5318F-2CFA-F61F-0157-C37CE782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6FD87-8270-1EE4-2C36-7C548D49B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13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15C8-6B61-796B-C269-FE9EB369E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D5DED9-8BEF-23C7-383E-7A1E520DBF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9DE40-BB41-D06D-072E-ED79730C4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B4D2C-A52B-C659-68A3-64D5305F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4D938-CB78-8FA8-C19B-20FBCFB2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0B6C6-B018-3404-21BA-A0FC9D77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41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4017-A1A9-3D18-A28B-974C1F6D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6027B6-DC72-9F0F-1721-474FB71DF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C90AB-2C6A-D972-360A-5ACB4BA0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D6085-CC27-B3F6-3074-6EE80EBD9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B126F-1FD4-8584-ED6C-C8795CC83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976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45FB30-ADCC-D0D6-34CB-8182F1EDE1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8B939-5453-F1AC-94CE-EFDEA2142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B3229-D0A1-CAED-8A8C-F31091A7F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68C25-0DDE-F53A-D67E-1BF043FE6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65F7C-DED9-516D-39C5-1CA22F9AD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4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F4658-AEA4-213A-7478-2B38C6E4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C8F63-7DE6-B827-7930-44DD4E7E8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8308-90A5-B36C-886B-9609B1233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601DD3-445D-4BD9-A08E-EF0BED4DAB10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4050B-32A7-BD1B-6CD5-84A791885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C2A88-FEDB-843F-6870-C12B4742C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6A5C33-5958-4E75-B8D6-6A339E96E3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20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module/microsoft.graph.users.actions/send-mgusermail?view=graph-powershell-1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votec.xyz/easy-way-to-send-emails-using-microsoft-graph-api-office-365-with-powershell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neha7799/Mailozaurr/tree/main/Easy%20Way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000">
              <a:schemeClr val="accent5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A236D-7258-C8D6-2DD7-A44A6B30E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78955"/>
            <a:ext cx="9144000" cy="1092936"/>
          </a:xfrm>
        </p:spPr>
        <p:txBody>
          <a:bodyPr>
            <a:normAutofit fontScale="90000"/>
          </a:bodyPr>
          <a:lstStyle/>
          <a:p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8F0E3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AUTOMATE EMAILS LIKE A PRO WITH MAILOZAURR!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D4D3A9-444C-865D-C83D-766CC8D3306A}"/>
              </a:ext>
            </a:extLst>
          </p:cNvPr>
          <p:cNvSpPr txBox="1">
            <a:spLocks/>
          </p:cNvSpPr>
          <p:nvPr/>
        </p:nvSpPr>
        <p:spPr>
          <a:xfrm>
            <a:off x="1524000" y="3188017"/>
            <a:ext cx="9144000" cy="1092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prstClr val="black"/>
                </a:solidFill>
                <a:latin typeface="Arial Black" panose="020B0A04020102020204" pitchFamily="34" charset="0"/>
              </a:rPr>
              <a:t>Neha Patil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https://www.linkedin.com/in/nehapatil0707/</a:t>
            </a:r>
          </a:p>
        </p:txBody>
      </p:sp>
      <p:pic>
        <p:nvPicPr>
          <p:cNvPr id="5" name="Picture 4" descr="A black and white circle with a map and a blue square&#10;&#10;Description automatically generated">
            <a:extLst>
              <a:ext uri="{FF2B5EF4-FFF2-40B4-BE49-F238E27FC236}">
                <a16:creationId xmlns:a16="http://schemas.microsoft.com/office/drawing/2014/main" id="{B8F6210D-9B48-E4AB-096F-B94E13A1A4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07" y="5177281"/>
            <a:ext cx="1456427" cy="1456427"/>
          </a:xfrm>
          <a:prstGeom prst="rect">
            <a:avLst/>
          </a:prstGeom>
        </p:spPr>
      </p:pic>
      <p:pic>
        <p:nvPicPr>
          <p:cNvPr id="7" name="Picture 6" descr="A blue and black sign with white text">
            <a:extLst>
              <a:ext uri="{FF2B5EF4-FFF2-40B4-BE49-F238E27FC236}">
                <a16:creationId xmlns:a16="http://schemas.microsoft.com/office/drawing/2014/main" id="{70E54986-74B4-00FC-B3AB-8DE3CE586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51" y="5345512"/>
            <a:ext cx="1975942" cy="11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1A86012-2D55-AB5B-6026-77B4ED7AA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399" y="108932"/>
            <a:ext cx="9866540" cy="853176"/>
          </a:xfrm>
        </p:spPr>
        <p:txBody>
          <a:bodyPr>
            <a:normAutofit/>
          </a:bodyPr>
          <a:lstStyle/>
          <a:p>
            <a:r>
              <a:rPr lang="en-US" sz="3600" dirty="0"/>
              <a:t>Permissions required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B9BA4-3CC9-CEC8-77D9-CBC0C4B09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702DE99-B8E6-3A09-3299-7EC3D9017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651" y="664243"/>
            <a:ext cx="6674061" cy="61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9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127241"/>
          </a:xfrm>
        </p:spPr>
        <p:txBody>
          <a:bodyPr anchor="t">
            <a:normAutofit/>
          </a:bodyPr>
          <a:lstStyle/>
          <a:p>
            <a:r>
              <a:rPr lang="en-US" sz="3200" dirty="0"/>
              <a:t>Sending emails using Microsoft graph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9CBE06B-B2FF-E091-C6D8-4D85588BA4E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1" y="2139153"/>
            <a:ext cx="6597650" cy="4307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“Send-</a:t>
            </a:r>
            <a:r>
              <a:rPr lang="en-US" sz="1800" dirty="0" err="1">
                <a:solidFill>
                  <a:schemeClr val="bg1"/>
                </a:solidFill>
              </a:rPr>
              <a:t>MgUserMail</a:t>
            </a:r>
            <a:r>
              <a:rPr lang="en-US" sz="1800" dirty="0">
                <a:solidFill>
                  <a:schemeClr val="bg1"/>
                </a:solidFill>
              </a:rPr>
              <a:t>” uses Graph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Need to know HTML/CSS for formatted emails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Documentation link</a:t>
            </a:r>
            <a:r>
              <a:rPr lang="en-US" sz="1800" dirty="0"/>
              <a:t>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Send-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MgUserMail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</a:t>
            </a:r>
            <a:r>
              <a:rPr lang="en-US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Microsoft.Graph.Users.Actions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| Microsoft Learn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Code link: https://github.com/neha7799/Mailozaurr/tree/main/Hard%20Way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811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757591"/>
          </a:xfrm>
        </p:spPr>
        <p:txBody>
          <a:bodyPr>
            <a:normAutofit/>
          </a:bodyPr>
          <a:lstStyle/>
          <a:p>
            <a:r>
              <a:rPr lang="en-US" sz="4000" dirty="0"/>
              <a:t>Introducing </a:t>
            </a:r>
            <a:r>
              <a:rPr lang="en-US" sz="4000" dirty="0" err="1"/>
              <a:t>mailozaurr</a:t>
            </a:r>
            <a:endParaRPr lang="en-US" sz="40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1958502"/>
            <a:ext cx="7783100" cy="4307085"/>
          </a:xfrm>
        </p:spPr>
        <p:txBody>
          <a:bodyPr>
            <a:normAutofit/>
          </a:bodyPr>
          <a:lstStyle/>
          <a:p>
            <a:r>
              <a:rPr lang="en-US" dirty="0"/>
              <a:t>Why to use? </a:t>
            </a:r>
          </a:p>
          <a:p>
            <a:pPr lvl="1"/>
            <a:r>
              <a:rPr lang="en-US" dirty="0"/>
              <a:t>Because I’m lazier and I just want to send a simple email.</a:t>
            </a:r>
          </a:p>
          <a:p>
            <a:pPr lvl="1"/>
            <a:r>
              <a:rPr lang="en-US" dirty="0"/>
              <a:t>No need to know HTML/CSS (it uses </a:t>
            </a:r>
            <a:r>
              <a:rPr lang="en-US" dirty="0" err="1"/>
              <a:t>PSWriteHTML</a:t>
            </a:r>
            <a:r>
              <a:rPr lang="en-US" dirty="0"/>
              <a:t> module)</a:t>
            </a:r>
          </a:p>
          <a:p>
            <a:pPr lvl="1"/>
            <a:r>
              <a:rPr lang="en-US" dirty="0"/>
              <a:t>Abstracts the complexities / Intuitive syntax</a:t>
            </a:r>
          </a:p>
          <a:p>
            <a:pPr lvl="1"/>
            <a:r>
              <a:rPr lang="en-US" dirty="0"/>
              <a:t>Better readability and maintainability of code</a:t>
            </a:r>
          </a:p>
          <a:p>
            <a:r>
              <a:rPr lang="en-US" dirty="0"/>
              <a:t>Installation: Install-Module -Name </a:t>
            </a:r>
            <a:r>
              <a:rPr lang="en-US" dirty="0" err="1"/>
              <a:t>Mailozaurr</a:t>
            </a:r>
            <a:r>
              <a:rPr lang="en-US" dirty="0"/>
              <a:t> –Scope </a:t>
            </a:r>
            <a:r>
              <a:rPr lang="en-US" dirty="0" err="1"/>
              <a:t>AllUsers</a:t>
            </a:r>
            <a:endParaRPr lang="en-US" dirty="0"/>
          </a:p>
          <a:p>
            <a:r>
              <a:rPr lang="en-US" dirty="0"/>
              <a:t>Documentation: </a:t>
            </a:r>
            <a:r>
              <a:rPr lang="en-US" dirty="0">
                <a:hlinkClick r:id="rId3"/>
              </a:rPr>
              <a:t>Easy way to send emails using Microsoft Graph API (Office 365) with PowerShell - Evotec</a:t>
            </a:r>
            <a:endParaRPr lang="en-US" dirty="0"/>
          </a:p>
          <a:p>
            <a:r>
              <a:rPr lang="en-US" dirty="0"/>
              <a:t>Code link: </a:t>
            </a:r>
            <a:r>
              <a:rPr lang="en-US" dirty="0" err="1">
                <a:hlinkClick r:id="rId4"/>
              </a:rPr>
              <a:t>Mailozaurr</a:t>
            </a:r>
            <a:r>
              <a:rPr lang="en-US" dirty="0">
                <a:hlinkClick r:id="rId4"/>
              </a:rPr>
              <a:t>/Easy Way at main · neha7799/</a:t>
            </a:r>
            <a:r>
              <a:rPr lang="en-US" dirty="0" err="1">
                <a:hlinkClick r:id="rId4"/>
              </a:rPr>
              <a:t>Mailozaurr</a:t>
            </a:r>
            <a:r>
              <a:rPr lang="en-US" dirty="0">
                <a:hlinkClick r:id="rId4"/>
              </a:rPr>
              <a:t>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Comparing both modules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014253908"/>
              </p:ext>
            </p:extLst>
          </p:nvPr>
        </p:nvGraphicFramePr>
        <p:xfrm>
          <a:off x="2518178" y="2221675"/>
          <a:ext cx="6035675" cy="294258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5435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66807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914514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0" dirty="0">
                          <a:solidFill>
                            <a:sysClr val="windowText" lastClr="000000"/>
                          </a:solidFill>
                          <a:effectLst/>
                        </a:rPr>
                        <a:t>LOC of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i="0" dirty="0">
                          <a:solidFill>
                            <a:sysClr val="windowText" lastClr="000000"/>
                          </a:solidFill>
                          <a:effectLst/>
                        </a:rPr>
                        <a:t>Graph Module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 err="1">
                          <a:solidFill>
                            <a:sysClr val="windowText" lastClr="000000"/>
                          </a:solidFill>
                          <a:effectLst/>
                        </a:rPr>
                        <a:t>Mailozaurr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Hello World​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40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 i="0" dirty="0">
                          <a:solidFill>
                            <a:sysClr val="windowText" lastClr="000000"/>
                          </a:solidFill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+ Styling Text​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72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 i="0" dirty="0">
                          <a:solidFill>
                            <a:sysClr val="windowText" lastClr="000000"/>
                          </a:solidFill>
                          <a:effectLst/>
                        </a:rPr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+ Table​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108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b="0" i="0" dirty="0">
                          <a:solidFill>
                            <a:sysClr val="windowText" lastClr="000000"/>
                          </a:solidFill>
                          <a:effectLst/>
                        </a:rPr>
                        <a:t>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03129" y="1209883"/>
            <a:ext cx="5528217" cy="2685383"/>
          </a:xfrm>
        </p:spPr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 descr="A blue and white circle&#10;&#10;Description automatically generated">
            <a:extLst>
              <a:ext uri="{FF2B5EF4-FFF2-40B4-BE49-F238E27FC236}">
                <a16:creationId xmlns:a16="http://schemas.microsoft.com/office/drawing/2014/main" id="{7F33F33D-6028-20EF-ED3B-C8B59BB07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9" y="4215160"/>
            <a:ext cx="12192000" cy="2642839"/>
          </a:xfrm>
          <a:prstGeom prst="rect">
            <a:avLst/>
          </a:prstGeom>
        </p:spPr>
      </p:pic>
      <p:pic>
        <p:nvPicPr>
          <p:cNvPr id="5" name="Content Placeholder 4" descr="A blue and white circle&#10;&#10;Description automatically generated">
            <a:extLst>
              <a:ext uri="{FF2B5EF4-FFF2-40B4-BE49-F238E27FC236}">
                <a16:creationId xmlns:a16="http://schemas.microsoft.com/office/drawing/2014/main" id="{FC36310C-44FA-2362-B504-FB980A25B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37088"/>
            <a:ext cx="12192000" cy="417268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0D354A-F988-7B0A-F4BF-C84998278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11" y="216155"/>
            <a:ext cx="10515600" cy="990758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Thank you to our sponsors!</a:t>
            </a:r>
          </a:p>
        </p:txBody>
      </p:sp>
      <p:pic>
        <p:nvPicPr>
          <p:cNvPr id="9" name="Picture 8" descr="A blue text on a blue background&#10;&#10;Description automatically generated">
            <a:extLst>
              <a:ext uri="{FF2B5EF4-FFF2-40B4-BE49-F238E27FC236}">
                <a16:creationId xmlns:a16="http://schemas.microsoft.com/office/drawing/2014/main" id="{3DF44524-03B8-C54E-6E47-60530E568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28" y="4674470"/>
            <a:ext cx="2316542" cy="1575249"/>
          </a:xfrm>
          <a:prstGeom prst="rect">
            <a:avLst/>
          </a:prstGeom>
        </p:spPr>
      </p:pic>
      <p:pic>
        <p:nvPicPr>
          <p:cNvPr id="11" name="Picture 10" descr="A blue hexagon on a black background">
            <a:extLst>
              <a:ext uri="{FF2B5EF4-FFF2-40B4-BE49-F238E27FC236}">
                <a16:creationId xmlns:a16="http://schemas.microsoft.com/office/drawing/2014/main" id="{BDBCE023-9BAB-C93C-C933-279677307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78" y="3639699"/>
            <a:ext cx="3494047" cy="1278310"/>
          </a:xfrm>
          <a:prstGeom prst="rect">
            <a:avLst/>
          </a:prstGeom>
        </p:spPr>
      </p:pic>
      <p:pic>
        <p:nvPicPr>
          <p:cNvPr id="18" name="Picture 17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79EEF029-BE6E-72B7-38F3-CB5E82947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75" y="3550639"/>
            <a:ext cx="3181350" cy="1676400"/>
          </a:xfrm>
          <a:prstGeom prst="rect">
            <a:avLst/>
          </a:prstGeom>
        </p:spPr>
      </p:pic>
      <p:pic>
        <p:nvPicPr>
          <p:cNvPr id="20" name="Picture 19" descr="A blue circle with a black background&#10;&#10;Description automatically generated">
            <a:extLst>
              <a:ext uri="{FF2B5EF4-FFF2-40B4-BE49-F238E27FC236}">
                <a16:creationId xmlns:a16="http://schemas.microsoft.com/office/drawing/2014/main" id="{A3C32F2F-98AA-7480-1EA0-0BF8DAEC28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507" y="1815193"/>
            <a:ext cx="4166608" cy="239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About me</a:t>
            </a:r>
            <a:br>
              <a:rPr lang="en-US" sz="3600" dirty="0"/>
            </a:br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50E1F8-FDBB-458A-B6C5-61D45C5EB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2632953"/>
            <a:ext cx="6449785" cy="4001311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Automation engineer at Align 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Master’s in computer science degree from NC State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mentored by mike for over a year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24936" r="24936"/>
          <a:stretch/>
        </p:blipFill>
        <p:spPr>
          <a:xfrm rot="10800000">
            <a:off x="0" y="762000"/>
            <a:ext cx="4076700" cy="6096000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547" y="1078235"/>
            <a:ext cx="6729251" cy="831367"/>
          </a:xfrm>
        </p:spPr>
        <p:txBody>
          <a:bodyPr>
            <a:normAutofit/>
          </a:bodyPr>
          <a:lstStyle/>
          <a:p>
            <a:r>
              <a:rPr lang="en-US" sz="3600" dirty="0"/>
              <a:t>Why automate emails?​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750" y="2359611"/>
            <a:ext cx="6594768" cy="1951523"/>
          </a:xfrm>
        </p:spPr>
        <p:txBody>
          <a:bodyPr>
            <a:normAutofit fontScale="850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every team communicates through emails.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I take emails seriously...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Because I prefer to work smarter, not harder!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B6ADB8-4CB9-28D5-9EA3-EFD803CD2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9987"/>
            <a:ext cx="12192000" cy="2780204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A8EB6F2F-40BB-1013-50D7-E4EED77CE0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AC49E2CD-77FF-7C07-7B87-3E40A5445A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4574DB-3580-F645-481F-11C4113F515A}"/>
              </a:ext>
            </a:extLst>
          </p:cNvPr>
          <p:cNvSpPr/>
          <p:nvPr/>
        </p:nvSpPr>
        <p:spPr>
          <a:xfrm>
            <a:off x="119270" y="3429000"/>
            <a:ext cx="1431234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13EDA-9466-0FC3-6226-FBF65D4A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30" y="673832"/>
            <a:ext cx="10665845" cy="1325563"/>
          </a:xfrm>
        </p:spPr>
        <p:txBody>
          <a:bodyPr/>
          <a:lstStyle/>
          <a:p>
            <a:r>
              <a:rPr lang="en-US" dirty="0"/>
              <a:t>scenarios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47852894-9C7F-D7E9-5F77-F7BE5F55104C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3"/>
          <a:stretch>
            <a:fillRect/>
          </a:stretch>
        </p:blipFill>
        <p:spPr>
          <a:xfrm>
            <a:off x="64121" y="1706827"/>
            <a:ext cx="12127879" cy="3636449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26C50-5AA8-C4AA-14EF-4612FFDB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E13EDA-9466-0FC3-6226-FBF65D4A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530" y="673832"/>
            <a:ext cx="10665845" cy="1325563"/>
          </a:xfrm>
        </p:spPr>
        <p:txBody>
          <a:bodyPr/>
          <a:lstStyle/>
          <a:p>
            <a:r>
              <a:rPr lang="en-US" dirty="0"/>
              <a:t>scenarios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26C50-5AA8-C4AA-14EF-4612FFDB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85701578-A383-49E7-E902-DDEB9B358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0160"/>
            <a:ext cx="12192000" cy="4294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65500-B6A4-8198-AAF8-76BDB5C6EC24}"/>
              </a:ext>
            </a:extLst>
          </p:cNvPr>
          <p:cNvSpPr/>
          <p:nvPr/>
        </p:nvSpPr>
        <p:spPr>
          <a:xfrm>
            <a:off x="1470991" y="3919993"/>
            <a:ext cx="30215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4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5865C-7C9D-AA2D-F359-4B8B3EB0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3" y="283861"/>
            <a:ext cx="2742370" cy="733905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latin typeface="Calibri" panose="020F0502020204030204" pitchFamily="34" charset="0"/>
              </a:rPr>
              <a:t>OLD WAY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2C6B9-46D1-6B93-A9B1-0FE9F9534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C0AF46-49A8-D78C-F068-B72CAA31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41994"/>
            <a:ext cx="12192000" cy="49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3C440D-A2FE-1D24-FD0B-EBDBCE4B9AC9}"/>
              </a:ext>
            </a:extLst>
          </p:cNvPr>
          <p:cNvSpPr txBox="1"/>
          <p:nvPr/>
        </p:nvSpPr>
        <p:spPr>
          <a:xfrm>
            <a:off x="72393" y="1522564"/>
            <a:ext cx="61662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cap="all" dirty="0">
                <a:solidFill>
                  <a:srgbClr val="224E7F"/>
                </a:solidFill>
                <a:latin typeface="Calibri" panose="020F0502020204030204" pitchFamily="34" charset="0"/>
                <a:ea typeface="+mj-ea"/>
                <a:cs typeface="+mj-cs"/>
              </a:rPr>
              <a:t>Goal: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7920C6D-264E-9247-C1DD-E81364C5D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506" y="1589431"/>
            <a:ext cx="10037197" cy="506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54569" y="643492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Let’s get started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9ac44c96-980a-481b-ae23-d8f56b82c605}" enabled="0" method="" siteId="{9ac44c96-980a-481b-ae23-d8f56b82c60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{032F1DBF-FB9C-442E-B0D7-C4210835A2EB}tf33968143_win32</Template>
  <TotalTime>11832</TotalTime>
  <Words>708</Words>
  <Application>Microsoft Office PowerPoint</Application>
  <PresentationFormat>Widescreen</PresentationFormat>
  <Paragraphs>105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Arial Black</vt:lpstr>
      <vt:lpstr>Avenir Next LT Pro</vt:lpstr>
      <vt:lpstr>Calibri</vt:lpstr>
      <vt:lpstr>Source Sans Pro</vt:lpstr>
      <vt:lpstr>Wingdings</vt:lpstr>
      <vt:lpstr>Custom</vt:lpstr>
      <vt:lpstr>Office Theme</vt:lpstr>
      <vt:lpstr>AUTOMATE EMAILS LIKE A PRO WITH MAILOZAURR!</vt:lpstr>
      <vt:lpstr>Thank you to our sponsors!</vt:lpstr>
      <vt:lpstr>About me  </vt:lpstr>
      <vt:lpstr>Why automate emails?​</vt:lpstr>
      <vt:lpstr>Scenarios  </vt:lpstr>
      <vt:lpstr>scenarios</vt:lpstr>
      <vt:lpstr>scenarios</vt:lpstr>
      <vt:lpstr>OLD WAY</vt:lpstr>
      <vt:lpstr>Let’s get started</vt:lpstr>
      <vt:lpstr>Permissions required</vt:lpstr>
      <vt:lpstr>Sending emails using Microsoft graph </vt:lpstr>
      <vt:lpstr>Introducing mailozaurr</vt:lpstr>
      <vt:lpstr>Comparing both modules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Neha Patil</dc:creator>
  <cp:lastModifiedBy>Neha Patil</cp:lastModifiedBy>
  <cp:revision>1</cp:revision>
  <dcterms:created xsi:type="dcterms:W3CDTF">2024-09-20T14:35:51Z</dcterms:created>
  <dcterms:modified xsi:type="dcterms:W3CDTF">2024-10-09T18:53:43Z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